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57" r:id="rId6"/>
  </p:sldIdLst>
  <p:sldSz cx="9144000" cy="6858000" type="screen4x3"/>
  <p:notesSz cx="7102475"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en-GB" dirty="0"/>
          </a:p>
        </p:txBody>
      </p:sp>
      <p:sp>
        <p:nvSpPr>
          <p:cNvPr id="3" name="Date Placeholder 2"/>
          <p:cNvSpPr>
            <a:spLocks noGrp="1"/>
          </p:cNvSpPr>
          <p:nvPr>
            <p:ph type="dt" idx="1"/>
          </p:nvPr>
        </p:nvSpPr>
        <p:spPr>
          <a:xfrm>
            <a:off x="4023092" y="0"/>
            <a:ext cx="3077739" cy="511731"/>
          </a:xfrm>
          <a:prstGeom prst="rect">
            <a:avLst/>
          </a:prstGeom>
        </p:spPr>
        <p:txBody>
          <a:bodyPr vert="horz" lIns="99066" tIns="49533" rIns="99066" bIns="49533" rtlCol="0"/>
          <a:lstStyle>
            <a:lvl1pPr algn="r">
              <a:defRPr sz="1300"/>
            </a:lvl1pPr>
          </a:lstStyle>
          <a:p>
            <a:fld id="{5941312F-C734-4DC7-A601-C8380D562C85}" type="datetimeFigureOut">
              <a:rPr lang="en-GB" smtClean="0"/>
              <a:t>09/12/2021</a:t>
            </a:fld>
            <a:endParaRPr lang="en-GB" dirty="0"/>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0" anchor="ctr"/>
          <a:lstStyle/>
          <a:p>
            <a:endParaRPr lang="en-GB" dirty="0"/>
          </a:p>
        </p:txBody>
      </p:sp>
      <p:sp>
        <p:nvSpPr>
          <p:cNvPr id="5" name="Notes Placeholder 4"/>
          <p:cNvSpPr>
            <a:spLocks noGrp="1"/>
          </p:cNvSpPr>
          <p:nvPr>
            <p:ph type="body" sz="quarter" idx="3"/>
          </p:nvPr>
        </p:nvSpPr>
        <p:spPr>
          <a:xfrm>
            <a:off x="710248" y="4861441"/>
            <a:ext cx="5681980" cy="4605576"/>
          </a:xfrm>
          <a:prstGeom prst="rect">
            <a:avLst/>
          </a:prstGeom>
        </p:spPr>
        <p:txBody>
          <a:bodyPr vert="horz" lIns="99066" tIns="49533" rIns="99066" bIns="4953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6"/>
            <a:ext cx="3077739" cy="511731"/>
          </a:xfrm>
          <a:prstGeom prst="rect">
            <a:avLst/>
          </a:prstGeom>
        </p:spPr>
        <p:txBody>
          <a:bodyPr vert="horz" lIns="99066" tIns="49533" rIns="99066" bIns="49533" rtlCol="0" anchor="b"/>
          <a:lstStyle>
            <a:lvl1pPr algn="l">
              <a:defRPr sz="1300"/>
            </a:lvl1pPr>
          </a:lstStyle>
          <a:p>
            <a:endParaRPr lang="en-GB" dirty="0"/>
          </a:p>
        </p:txBody>
      </p:sp>
      <p:sp>
        <p:nvSpPr>
          <p:cNvPr id="7" name="Slide Number Placeholder 6"/>
          <p:cNvSpPr>
            <a:spLocks noGrp="1"/>
          </p:cNvSpPr>
          <p:nvPr>
            <p:ph type="sldNum" sz="quarter" idx="5"/>
          </p:nvPr>
        </p:nvSpPr>
        <p:spPr>
          <a:xfrm>
            <a:off x="4023092" y="9721106"/>
            <a:ext cx="3077739" cy="511731"/>
          </a:xfrm>
          <a:prstGeom prst="rect">
            <a:avLst/>
          </a:prstGeom>
        </p:spPr>
        <p:txBody>
          <a:bodyPr vert="horz" lIns="99066" tIns="49533" rIns="99066" bIns="49533" rtlCol="0" anchor="b"/>
          <a:lstStyle>
            <a:lvl1pPr algn="r">
              <a:defRPr sz="1300"/>
            </a:lvl1pPr>
          </a:lstStyle>
          <a:p>
            <a:fld id="{F46B6533-A705-409C-B837-61FB84326D10}" type="slidenum">
              <a:rPr lang="en-GB" smtClean="0"/>
              <a:t>‹#›</a:t>
            </a:fld>
            <a:endParaRPr lang="en-GB" dirty="0"/>
          </a:p>
        </p:txBody>
      </p:sp>
    </p:spTree>
    <p:extLst>
      <p:ext uri="{BB962C8B-B14F-4D97-AF65-F5344CB8AC3E}">
        <p14:creationId xmlns:p14="http://schemas.microsoft.com/office/powerpoint/2010/main" val="4248600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5A0B9F-768C-4D22-A04E-9A4FE4C131A3}" type="slidenum">
              <a:rPr lang="en-GB" smtClean="0"/>
              <a:pPr fontAlgn="base">
                <a:spcBef>
                  <a:spcPct val="0"/>
                </a:spcBef>
                <a:spcAft>
                  <a:spcPct val="0"/>
                </a:spcAft>
                <a:defRPr/>
              </a:pPr>
              <a:t>1</a:t>
            </a:fld>
            <a:endParaRPr lang="en-GB" dirty="0"/>
          </a:p>
        </p:txBody>
      </p:sp>
    </p:spTree>
    <p:extLst>
      <p:ext uri="{BB962C8B-B14F-4D97-AF65-F5344CB8AC3E}">
        <p14:creationId xmlns:p14="http://schemas.microsoft.com/office/powerpoint/2010/main" val="2545371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7599212-9F9C-436D-970A-ADEEE12A32AC}" type="datetimeFigureOut">
              <a:rPr lang="en-GB" smtClean="0"/>
              <a:t>09/12/2021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9F0550-3ACA-4DA1-AD02-F720FFDBF2B3}" type="slidenum">
              <a:rPr lang="en-GB" smtClean="0"/>
              <a:t>‹#›</a:t>
            </a:fld>
            <a:endParaRPr lang="en-GB" dirty="0"/>
          </a:p>
        </p:txBody>
      </p:sp>
    </p:spTree>
    <p:extLst>
      <p:ext uri="{BB962C8B-B14F-4D97-AF65-F5344CB8AC3E}">
        <p14:creationId xmlns:p14="http://schemas.microsoft.com/office/powerpoint/2010/main" val="862989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599212-9F9C-436D-970A-ADEEE12A32AC}" type="datetimeFigureOut">
              <a:rPr lang="en-GB" smtClean="0"/>
              <a:t>09/12/2021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9F0550-3ACA-4DA1-AD02-F720FFDBF2B3}" type="slidenum">
              <a:rPr lang="en-GB" smtClean="0"/>
              <a:t>‹#›</a:t>
            </a:fld>
            <a:endParaRPr lang="en-GB" dirty="0"/>
          </a:p>
        </p:txBody>
      </p:sp>
    </p:spTree>
    <p:extLst>
      <p:ext uri="{BB962C8B-B14F-4D97-AF65-F5344CB8AC3E}">
        <p14:creationId xmlns:p14="http://schemas.microsoft.com/office/powerpoint/2010/main" val="3999974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599212-9F9C-436D-970A-ADEEE12A32AC}" type="datetimeFigureOut">
              <a:rPr lang="en-GB" smtClean="0"/>
              <a:t>09/12/2021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9F0550-3ACA-4DA1-AD02-F720FFDBF2B3}" type="slidenum">
              <a:rPr lang="en-GB" smtClean="0"/>
              <a:t>‹#›</a:t>
            </a:fld>
            <a:endParaRPr lang="en-GB" dirty="0"/>
          </a:p>
        </p:txBody>
      </p:sp>
    </p:spTree>
    <p:extLst>
      <p:ext uri="{BB962C8B-B14F-4D97-AF65-F5344CB8AC3E}">
        <p14:creationId xmlns:p14="http://schemas.microsoft.com/office/powerpoint/2010/main" val="607757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cxnSp>
        <p:nvCxnSpPr>
          <p:cNvPr id="4" name="Straight Connector 5"/>
          <p:cNvCxnSpPr/>
          <p:nvPr userDrawn="1"/>
        </p:nvCxnSpPr>
        <p:spPr>
          <a:xfrm>
            <a:off x="457200" y="273050"/>
            <a:ext cx="8237538" cy="0"/>
          </a:xfrm>
          <a:prstGeom prst="line">
            <a:avLst/>
          </a:prstGeom>
          <a:ln w="57150">
            <a:solidFill>
              <a:srgbClr val="71CAEA"/>
            </a:solidFill>
          </a:ln>
        </p:spPr>
        <p:style>
          <a:lnRef idx="1">
            <a:schemeClr val="accent1"/>
          </a:lnRef>
          <a:fillRef idx="0">
            <a:schemeClr val="accent1"/>
          </a:fillRef>
          <a:effectRef idx="0">
            <a:schemeClr val="accent1"/>
          </a:effectRef>
          <a:fontRef idx="minor">
            <a:schemeClr val="tx1"/>
          </a:fontRef>
        </p:style>
      </p:cxnSp>
      <p:cxnSp>
        <p:nvCxnSpPr>
          <p:cNvPr id="5" name="Straight Connector 6"/>
          <p:cNvCxnSpPr/>
          <p:nvPr userDrawn="1"/>
        </p:nvCxnSpPr>
        <p:spPr>
          <a:xfrm>
            <a:off x="457200" y="6234113"/>
            <a:ext cx="8237538" cy="0"/>
          </a:xfrm>
          <a:prstGeom prst="line">
            <a:avLst/>
          </a:prstGeom>
          <a:ln w="57150">
            <a:solidFill>
              <a:srgbClr val="16A0C4"/>
            </a:solidFill>
          </a:ln>
        </p:spPr>
        <p:style>
          <a:lnRef idx="1">
            <a:schemeClr val="accent1"/>
          </a:lnRef>
          <a:fillRef idx="0">
            <a:schemeClr val="accent1"/>
          </a:fillRef>
          <a:effectRef idx="0">
            <a:schemeClr val="accent1"/>
          </a:effectRef>
          <a:fontRef idx="minor">
            <a:schemeClr val="tx1"/>
          </a:fontRef>
        </p:style>
      </p:cxnSp>
      <p:pic>
        <p:nvPicPr>
          <p:cNvPr id="6"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7650" y="331788"/>
            <a:ext cx="5048250" cy="168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7" name="Footer Placeholder 4"/>
          <p:cNvSpPr>
            <a:spLocks noGrp="1"/>
          </p:cNvSpPr>
          <p:nvPr>
            <p:ph type="ftr" sz="quarter" idx="10"/>
          </p:nvPr>
        </p:nvSpPr>
        <p:spPr/>
        <p:txBody>
          <a:bodyPr/>
          <a:lstStyle>
            <a:lvl1pPr algn="ctr" fontAlgn="auto">
              <a:spcBef>
                <a:spcPts val="0"/>
              </a:spcBef>
              <a:spcAft>
                <a:spcPts val="0"/>
              </a:spcAft>
              <a:defRPr sz="1000">
                <a:solidFill>
                  <a:schemeClr val="tx1">
                    <a:tint val="75000"/>
                  </a:schemeClr>
                </a:solidFill>
                <a:latin typeface="Arial" panose="020B0604020202020204" pitchFamily="34" charset="0"/>
                <a:cs typeface="Arial" panose="020B0604020202020204" pitchFamily="34" charset="0"/>
              </a:defRPr>
            </a:lvl1pPr>
          </a:lstStyle>
          <a:p>
            <a:pPr>
              <a:defRPr/>
            </a:pPr>
            <a:endParaRPr lang="en-GB" dirty="0"/>
          </a:p>
        </p:txBody>
      </p:sp>
    </p:spTree>
    <p:extLst>
      <p:ext uri="{BB962C8B-B14F-4D97-AF65-F5344CB8AC3E}">
        <p14:creationId xmlns:p14="http://schemas.microsoft.com/office/powerpoint/2010/main" val="3205330260"/>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599212-9F9C-436D-970A-ADEEE12A32AC}" type="datetimeFigureOut">
              <a:rPr lang="en-GB" smtClean="0"/>
              <a:t>09/12/2021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9F0550-3ACA-4DA1-AD02-F720FFDBF2B3}" type="slidenum">
              <a:rPr lang="en-GB" smtClean="0"/>
              <a:t>‹#›</a:t>
            </a:fld>
            <a:endParaRPr lang="en-GB" dirty="0"/>
          </a:p>
        </p:txBody>
      </p:sp>
    </p:spTree>
    <p:extLst>
      <p:ext uri="{BB962C8B-B14F-4D97-AF65-F5344CB8AC3E}">
        <p14:creationId xmlns:p14="http://schemas.microsoft.com/office/powerpoint/2010/main" val="1208614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599212-9F9C-436D-970A-ADEEE12A32AC}" type="datetimeFigureOut">
              <a:rPr lang="en-GB" smtClean="0"/>
              <a:t>09/12/2021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9F0550-3ACA-4DA1-AD02-F720FFDBF2B3}" type="slidenum">
              <a:rPr lang="en-GB" smtClean="0"/>
              <a:t>‹#›</a:t>
            </a:fld>
            <a:endParaRPr lang="en-GB" dirty="0"/>
          </a:p>
        </p:txBody>
      </p:sp>
    </p:spTree>
    <p:extLst>
      <p:ext uri="{BB962C8B-B14F-4D97-AF65-F5344CB8AC3E}">
        <p14:creationId xmlns:p14="http://schemas.microsoft.com/office/powerpoint/2010/main" val="2092055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7599212-9F9C-436D-970A-ADEEE12A32AC}" type="datetimeFigureOut">
              <a:rPr lang="en-GB" smtClean="0"/>
              <a:t>09/12/2021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9F0550-3ACA-4DA1-AD02-F720FFDBF2B3}" type="slidenum">
              <a:rPr lang="en-GB" smtClean="0"/>
              <a:t>‹#›</a:t>
            </a:fld>
            <a:endParaRPr lang="en-GB" dirty="0"/>
          </a:p>
        </p:txBody>
      </p:sp>
    </p:spTree>
    <p:extLst>
      <p:ext uri="{BB962C8B-B14F-4D97-AF65-F5344CB8AC3E}">
        <p14:creationId xmlns:p14="http://schemas.microsoft.com/office/powerpoint/2010/main" val="3737724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7599212-9F9C-436D-970A-ADEEE12A32AC}" type="datetimeFigureOut">
              <a:rPr lang="en-GB" smtClean="0"/>
              <a:t>09/12/2021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19F0550-3ACA-4DA1-AD02-F720FFDBF2B3}" type="slidenum">
              <a:rPr lang="en-GB" smtClean="0"/>
              <a:t>‹#›</a:t>
            </a:fld>
            <a:endParaRPr lang="en-GB" dirty="0"/>
          </a:p>
        </p:txBody>
      </p:sp>
    </p:spTree>
    <p:extLst>
      <p:ext uri="{BB962C8B-B14F-4D97-AF65-F5344CB8AC3E}">
        <p14:creationId xmlns:p14="http://schemas.microsoft.com/office/powerpoint/2010/main" val="230989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7599212-9F9C-436D-970A-ADEEE12A32AC}" type="datetimeFigureOut">
              <a:rPr lang="en-GB" smtClean="0"/>
              <a:t>09/12/2021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19F0550-3ACA-4DA1-AD02-F720FFDBF2B3}" type="slidenum">
              <a:rPr lang="en-GB" smtClean="0"/>
              <a:t>‹#›</a:t>
            </a:fld>
            <a:endParaRPr lang="en-GB" dirty="0"/>
          </a:p>
        </p:txBody>
      </p:sp>
    </p:spTree>
    <p:extLst>
      <p:ext uri="{BB962C8B-B14F-4D97-AF65-F5344CB8AC3E}">
        <p14:creationId xmlns:p14="http://schemas.microsoft.com/office/powerpoint/2010/main" val="2891980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99212-9F9C-436D-970A-ADEEE12A32AC}" type="datetimeFigureOut">
              <a:rPr lang="en-GB" smtClean="0"/>
              <a:t>09/12/2021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19F0550-3ACA-4DA1-AD02-F720FFDBF2B3}" type="slidenum">
              <a:rPr lang="en-GB" smtClean="0"/>
              <a:t>‹#›</a:t>
            </a:fld>
            <a:endParaRPr lang="en-GB" dirty="0"/>
          </a:p>
        </p:txBody>
      </p:sp>
    </p:spTree>
    <p:extLst>
      <p:ext uri="{BB962C8B-B14F-4D97-AF65-F5344CB8AC3E}">
        <p14:creationId xmlns:p14="http://schemas.microsoft.com/office/powerpoint/2010/main" val="754181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599212-9F9C-436D-970A-ADEEE12A32AC}" type="datetimeFigureOut">
              <a:rPr lang="en-GB" smtClean="0"/>
              <a:t>09/12/2021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9F0550-3ACA-4DA1-AD02-F720FFDBF2B3}" type="slidenum">
              <a:rPr lang="en-GB" smtClean="0"/>
              <a:t>‹#›</a:t>
            </a:fld>
            <a:endParaRPr lang="en-GB" dirty="0"/>
          </a:p>
        </p:txBody>
      </p:sp>
    </p:spTree>
    <p:extLst>
      <p:ext uri="{BB962C8B-B14F-4D97-AF65-F5344CB8AC3E}">
        <p14:creationId xmlns:p14="http://schemas.microsoft.com/office/powerpoint/2010/main" val="67569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599212-9F9C-436D-970A-ADEEE12A32AC}" type="datetimeFigureOut">
              <a:rPr lang="en-GB" smtClean="0"/>
              <a:t>09/12/2021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9F0550-3ACA-4DA1-AD02-F720FFDBF2B3}" type="slidenum">
              <a:rPr lang="en-GB" smtClean="0"/>
              <a:t>‹#›</a:t>
            </a:fld>
            <a:endParaRPr lang="en-GB" dirty="0"/>
          </a:p>
        </p:txBody>
      </p:sp>
    </p:spTree>
    <p:extLst>
      <p:ext uri="{BB962C8B-B14F-4D97-AF65-F5344CB8AC3E}">
        <p14:creationId xmlns:p14="http://schemas.microsoft.com/office/powerpoint/2010/main" val="96233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99212-9F9C-436D-970A-ADEEE12A32AC}" type="datetimeFigureOut">
              <a:rPr lang="en-GB" smtClean="0"/>
              <a:t>09/12/2021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F0550-3ACA-4DA1-AD02-F720FFDBF2B3}" type="slidenum">
              <a:rPr lang="en-GB" smtClean="0"/>
              <a:t>‹#›</a:t>
            </a:fld>
            <a:endParaRPr lang="en-GB" dirty="0"/>
          </a:p>
        </p:txBody>
      </p:sp>
    </p:spTree>
    <p:extLst>
      <p:ext uri="{BB962C8B-B14F-4D97-AF65-F5344CB8AC3E}">
        <p14:creationId xmlns:p14="http://schemas.microsoft.com/office/powerpoint/2010/main" val="619998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ms.microsoft.com/l/meetup-join/19%3ameeting_ZmE0YTczZTAtNmU3YS00ZTdlLTg0M2YtYjlkZWRhYjI5ZjZj%40thread.v2/0?context=%7b%22Tid%22%3a%22ee6de6fa-bd51-4cc2-8b6d-6f8d0d4ab4f3%22%2c%22Oid%22%3a%222d7c1652-5a57-47da-862d-c0b7a428e11a%22%2c%22IsBroadcastMeeting%22%3atrue%7d&amp;btype=a&amp;role=a"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Box 2"/>
          <p:cNvSpPr txBox="1">
            <a:spLocks noChangeArrowheads="1"/>
          </p:cNvSpPr>
          <p:nvPr/>
        </p:nvSpPr>
        <p:spPr bwMode="auto">
          <a:xfrm>
            <a:off x="2195736" y="1504158"/>
            <a:ext cx="55215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altLang="en-US" sz="1400" b="1" dirty="0"/>
              <a:t>INVITATION TO INVESTOR PRESENTATION </a:t>
            </a:r>
          </a:p>
          <a:p>
            <a:pPr algn="ctr" eaLnBrk="1" hangingPunct="1"/>
            <a:r>
              <a:rPr lang="en-GB" altLang="en-US" sz="1400" b="1" dirty="0"/>
              <a:t>10 December 2021 at 10:00 hours (GMT)</a:t>
            </a:r>
          </a:p>
        </p:txBody>
      </p:sp>
      <p:sp>
        <p:nvSpPr>
          <p:cNvPr id="2" name="TextBox 1"/>
          <p:cNvSpPr txBox="1"/>
          <p:nvPr/>
        </p:nvSpPr>
        <p:spPr>
          <a:xfrm>
            <a:off x="658440" y="2173501"/>
            <a:ext cx="7657975" cy="3416320"/>
          </a:xfrm>
          <a:prstGeom prst="rect">
            <a:avLst/>
          </a:prstGeom>
          <a:noFill/>
        </p:spPr>
        <p:txBody>
          <a:bodyPr wrap="square" rtlCol="0">
            <a:spAutoFit/>
          </a:bodyPr>
          <a:lstStyle/>
          <a:p>
            <a:pPr algn="just"/>
            <a:r>
              <a:rPr lang="en-GB" sz="1400" dirty="0"/>
              <a:t>We refer to the Common Terms Agreement between Greater Gabbard OFTO Holdings Limited, Greater Gabbard OFTO Intermediate Limited, Greater Gabbard OFTO plc, Deutsche Trustee Company Limited, European Investment Bank, Deutsche Bank AG, Goldman Sachs Bank USA, HSBC Bank plc and Abbey National Treasury Services plc dated 26 November 2013.</a:t>
            </a:r>
          </a:p>
          <a:p>
            <a:pPr algn="just"/>
            <a:endParaRPr lang="en-GB" sz="1400" dirty="0"/>
          </a:p>
          <a:p>
            <a:pPr algn="just"/>
            <a:r>
              <a:rPr lang="en-GB" sz="1400" dirty="0"/>
              <a:t>Place accept this invitation to the 2021 Greater Gabbard OFTO Investor presentation. </a:t>
            </a:r>
          </a:p>
          <a:p>
            <a:pPr algn="just"/>
            <a:endParaRPr lang="en-GB" sz="1400" dirty="0"/>
          </a:p>
          <a:p>
            <a:pPr algn="just"/>
            <a:r>
              <a:rPr lang="en-GB" sz="1400" dirty="0"/>
              <a:t>The Live Event will begin at 10am on Friday 10 December and can be accessed using the following link: </a:t>
            </a:r>
          </a:p>
          <a:p>
            <a:pPr algn="just"/>
            <a:endParaRPr lang="en-GB" sz="1400" dirty="0"/>
          </a:p>
          <a:p>
            <a:pPr algn="just"/>
            <a:r>
              <a:rPr lang="en-GB" sz="1400" dirty="0">
                <a:hlinkClick r:id="rId3"/>
              </a:rPr>
              <a:t>https://teams.microsoft.com/l/meetup-join/19%3ameeting_ZmE0YTczZTAtNmU3YS00ZTdlLTg0M2YtYjlkZWRhYjI5ZjZj%40thread.v2/0?context=%7b%22Tid%22%3a%22ee6de6fa-bd51-4cc2-8b6d-6f8d0d4ab4f3%22%2c%22Oid%22%3a%222d7c1652-5a57-47da-862d-c0b7a428e11a%22%2c%22IsBroadcastMeeting%22%3atrue%7d&amp;btype=a&amp;role=a</a:t>
            </a:r>
            <a:endParaRPr lang="en-GB" sz="1400" dirty="0"/>
          </a:p>
          <a:p>
            <a:endParaRPr lang="en-GB" sz="1000" dirty="0"/>
          </a:p>
          <a:p>
            <a:endParaRPr lang="en-GB" sz="1000" dirty="0"/>
          </a:p>
        </p:txBody>
      </p:sp>
    </p:spTree>
    <p:extLst>
      <p:ext uri="{BB962C8B-B14F-4D97-AF65-F5344CB8AC3E}">
        <p14:creationId xmlns:p14="http://schemas.microsoft.com/office/powerpoint/2010/main" val="3604409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49D3FB949F747F4AA17100BFB9584A95" ma:contentTypeVersion="1" ma:contentTypeDescription="Create a new document." ma:contentTypeScope="" ma:versionID="d7dd6c68ebb62b8e5eb9bf2e82826919">
  <xsd:schema xmlns:xsd="http://www.w3.org/2001/XMLSchema" xmlns:xs="http://www.w3.org/2001/XMLSchema" xmlns:p="http://schemas.microsoft.com/office/2006/metadata/properties" xmlns:ns2="2e61638c-8900-4cc6-b51f-6aec665daaf7" targetNamespace="http://schemas.microsoft.com/office/2006/metadata/properties" ma:root="true" ma:fieldsID="4aa71df33948aaf238934c9cabb5a130" ns2:_="">
    <xsd:import namespace="2e61638c-8900-4cc6-b51f-6aec665daaf7"/>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61638c-8900-4cc6-b51f-6aec665daaf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2e61638c-8900-4cc6-b51f-6aec665daaf7">Y4ERESXCXHX6-1-2924</_dlc_DocId>
    <_dlc_DocIdUrl xmlns="2e61638c-8900-4cc6-b51f-6aec665daaf7">
      <Url>https://our360.balfourbeatty.com/projects/000105/_layouts/DocIdRedir.aspx?ID=Y4ERESXCXHX6-1-2924</Url>
      <Description>Y4ERESXCXHX6-1-2924</Description>
    </_dlc_DocIdUrl>
  </documentManagement>
</p:properties>
</file>

<file path=customXml/itemProps1.xml><?xml version="1.0" encoding="utf-8"?>
<ds:datastoreItem xmlns:ds="http://schemas.openxmlformats.org/officeDocument/2006/customXml" ds:itemID="{D94A267C-54C9-4C2B-AA63-2979B88681BF}">
  <ds:schemaRefs>
    <ds:schemaRef ds:uri="http://schemas.microsoft.com/sharepoint/events"/>
  </ds:schemaRefs>
</ds:datastoreItem>
</file>

<file path=customXml/itemProps2.xml><?xml version="1.0" encoding="utf-8"?>
<ds:datastoreItem xmlns:ds="http://schemas.openxmlformats.org/officeDocument/2006/customXml" ds:itemID="{1B9983A9-5678-4B9E-90A8-9427E643F3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61638c-8900-4cc6-b51f-6aec665daa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D59F021-F0CF-4F40-B9CB-3962831C83AD}">
  <ds:schemaRefs>
    <ds:schemaRef ds:uri="http://schemas.microsoft.com/sharepoint/v3/contenttype/forms"/>
  </ds:schemaRefs>
</ds:datastoreItem>
</file>

<file path=customXml/itemProps4.xml><?xml version="1.0" encoding="utf-8"?>
<ds:datastoreItem xmlns:ds="http://schemas.openxmlformats.org/officeDocument/2006/customXml" ds:itemID="{53C6B2A2-19B9-4F0B-A1AD-CDB92C0E57A6}">
  <ds:schemaRefs>
    <ds:schemaRef ds:uri="http://schemas.microsoft.com/office/2006/metadata/properties"/>
    <ds:schemaRef ds:uri="http://schemas.microsoft.com/office/2006/documentManagement/types"/>
    <ds:schemaRef ds:uri="http://schemas.microsoft.com/office/infopath/2007/PartnerControls"/>
    <ds:schemaRef ds:uri="http://purl.org/dc/dcmitype/"/>
    <ds:schemaRef ds:uri="2e61638c-8900-4cc6-b51f-6aec665daaf7"/>
    <ds:schemaRef ds:uri="http://purl.org/dc/term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872</TotalTime>
  <Words>155</Words>
  <Application>Microsoft Office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Kirti Shah</dc:creator>
  <cp:lastModifiedBy>Aran Gill</cp:lastModifiedBy>
  <cp:revision>24</cp:revision>
  <cp:lastPrinted>2016-11-07T16:15:57Z</cp:lastPrinted>
  <dcterms:created xsi:type="dcterms:W3CDTF">2014-10-22T14:54:27Z</dcterms:created>
  <dcterms:modified xsi:type="dcterms:W3CDTF">2021-12-09T14:17:12Z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0x01010049D3FB949F747F4AA17100BFB9584A95</vt:lpwstr>
  </property>
  <property fmtid="{D5CDD505-2E9C-101B-9397-08002B2CF9AE}" pid="3" name="_dlc_DocIdItemGuid">
    <vt:lpwstr>6829733b-6677-471a-b15b-8707aec75d3f</vt:lpwstr>
  </property>
</Properties>
</file>